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796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PRIZE CEREMONY</a:t>
            </a:r>
            <a:br>
              <a:rPr lang="en-US" dirty="0" smtClean="0"/>
            </a:br>
            <a:r>
              <a:rPr lang="en-US" dirty="0" smtClean="0"/>
              <a:t>IAS/</a:t>
            </a:r>
            <a:r>
              <a:rPr lang="en-US" dirty="0" err="1" smtClean="0"/>
              <a:t>Abivax</a:t>
            </a:r>
            <a:r>
              <a:rPr lang="en-US" dirty="0" smtClean="0"/>
              <a:t> Research-for-Cure Academy Fellowship Prize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81258"/>
            <a:ext cx="8534400" cy="543143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Presented by</a:t>
            </a:r>
          </a:p>
          <a:p>
            <a:r>
              <a:rPr lang="en-GB" sz="2400" dirty="0" smtClean="0"/>
              <a:t>Sharon Lewin, IAS Towards an HIV Cure Advisory Board</a:t>
            </a:r>
          </a:p>
          <a:p>
            <a:r>
              <a:rPr lang="en-GB" sz="2400" dirty="0" smtClean="0"/>
              <a:t>Ian McGowan, </a:t>
            </a:r>
            <a:r>
              <a:rPr lang="en-GB" sz="2400" dirty="0" err="1" smtClean="0"/>
              <a:t>Abivax</a:t>
            </a:r>
            <a:r>
              <a:rPr lang="en-GB" sz="2400" dirty="0" smtClean="0"/>
              <a:t> Scientific Advisory Board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2019 IAS/</a:t>
            </a:r>
            <a:r>
              <a:rPr lang="en-US" dirty="0" err="1" smtClean="0"/>
              <a:t>Abivax</a:t>
            </a:r>
            <a:r>
              <a:rPr lang="en-US" dirty="0" smtClean="0"/>
              <a:t> Research-for-Cure Academy Fellowship Prize is awarded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5104" y="2775718"/>
            <a:ext cx="2677799" cy="1072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 smtClean="0"/>
              <a:t>Natalia Laufer</a:t>
            </a:r>
          </a:p>
          <a:p>
            <a:pPr marL="0" indent="0">
              <a:buNone/>
            </a:pPr>
            <a:r>
              <a:rPr lang="en-GB" dirty="0" smtClean="0"/>
              <a:t>Argentina</a:t>
            </a:r>
            <a:endParaRPr lang="it-IT" dirty="0"/>
          </a:p>
        </p:txBody>
      </p:sp>
      <p:pic>
        <p:nvPicPr>
          <p:cNvPr id="4" name="Picture 3" descr="https://www.iasociety.org/Web/WebContent/Image/rescureac_Lauf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99" y="1867787"/>
            <a:ext cx="2779101" cy="288824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5206181"/>
            <a:ext cx="10972800" cy="1072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t-IT" sz="2400" dirty="0"/>
              <a:t>f</a:t>
            </a:r>
            <a:r>
              <a:rPr lang="it-IT" sz="2400" dirty="0" smtClean="0"/>
              <a:t>or her engagement during the 2018 Research-for-Cure Academy, collaborative spirit demonstrated in the research project work and continued engagement in the HIV cure field.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15155</TotalTime>
  <Words>60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Book</vt:lpstr>
      <vt:lpstr>Raleway</vt:lpstr>
      <vt:lpstr>AIDS 2016_Template</vt:lpstr>
      <vt:lpstr>PowerPoint Presentation</vt:lpstr>
      <vt:lpstr>PRIZE CEREMONY IAS/Abivax Research-for-Cure Academy Fellowship Prize</vt:lpstr>
      <vt:lpstr>The 2019 IAS/Abivax Research-for-Cure Academy Fellowship Prize is awarded to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Rosanne Lamplough</cp:lastModifiedBy>
  <cp:revision>46</cp:revision>
  <cp:lastPrinted>2017-01-16T15:31:13Z</cp:lastPrinted>
  <dcterms:created xsi:type="dcterms:W3CDTF">2017-01-13T09:09:35Z</dcterms:created>
  <dcterms:modified xsi:type="dcterms:W3CDTF">2019-07-22T15:35:29Z</dcterms:modified>
</cp:coreProperties>
</file>